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</p:sldIdLst>
  <p:sldSz cx="6840538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425"/>
    <p:restoredTop sz="94674"/>
  </p:normalViewPr>
  <p:slideViewPr>
    <p:cSldViewPr snapToGrid="0" snapToObjects="1">
      <p:cViewPr varScale="1">
        <p:scale>
          <a:sx n="123" d="100"/>
          <a:sy n="123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119505"/>
            <a:ext cx="5814457" cy="2381521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3592866"/>
            <a:ext cx="5130404" cy="1651546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06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98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364195"/>
            <a:ext cx="1474991" cy="579704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364195"/>
            <a:ext cx="4339466" cy="579704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79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86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705386"/>
            <a:ext cx="5899964" cy="2845473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4577779"/>
            <a:ext cx="5899964" cy="1496367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7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64197"/>
            <a:ext cx="5899964" cy="13221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676882"/>
            <a:ext cx="2893868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2498697"/>
            <a:ext cx="2893868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676882"/>
            <a:ext cx="2908120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2498697"/>
            <a:ext cx="2908120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25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88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5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984912"/>
            <a:ext cx="3463022" cy="4861216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01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984912"/>
            <a:ext cx="3463022" cy="4861216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7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364197"/>
            <a:ext cx="58999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820976"/>
            <a:ext cx="58999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6340167"/>
            <a:ext cx="230868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50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499E08-BE40-F24C-A1FA-C0EC491D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19716E-E056-AF41-BF29-BF110014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0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7C9400-8F96-0A4A-96FC-1355C8922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0" y="3420538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70F1A9-B0CD-FC4B-8B15-363543B2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500" y="342053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4E95DF-F5F1-3B46-8070-8383DF47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EAA4C0-97AC-FE42-AF4C-63B674F7A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0"/>
            <a:ext cx="3420000" cy="342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03671E-8B43-1C4F-8BC8-2804A2B34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5C8F303-9570-974C-8D5C-FB90DFA0B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00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0EF5C0-C09E-F443-B0FD-E5CFC248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D3D67A-ABA5-E54A-88F8-59F1E33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0"/>
            <a:ext cx="3420000" cy="342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D8ADED-21D8-BD42-9DF2-CE969B09E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538"/>
            <a:ext cx="3420000" cy="342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61062B1-BFC6-014B-8803-E21F7916F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00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6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6</cp:revision>
  <dcterms:created xsi:type="dcterms:W3CDTF">2020-07-13T18:45:11Z</dcterms:created>
  <dcterms:modified xsi:type="dcterms:W3CDTF">2020-07-24T17:57:26Z</dcterms:modified>
</cp:coreProperties>
</file>